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58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430" y="80914"/>
            <a:ext cx="12672204" cy="671547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SPARKY AND SOLAR-CORA’S EXCELLENT ADVENTURE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8">
            <a:extLst>
              <a:ext uri="{FF2B5EF4-FFF2-40B4-BE49-F238E27FC236}">
                <a16:creationId xmlns:a16="http://schemas.microsoft.com/office/drawing/2014/main" id="{5788D98F-A2F3-95AC-22EB-CF1BAC06E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9002" y="1107948"/>
            <a:ext cx="6779632" cy="13495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A5F67A-0D1B-3D02-1602-AB231A588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6" b="13889"/>
          <a:stretch>
            <a:fillRect/>
          </a:stretch>
        </p:blipFill>
        <p:spPr>
          <a:xfrm>
            <a:off x="66501" y="1069848"/>
            <a:ext cx="6096000" cy="5256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7C8E0-4754-6DA1-FE2D-A7AD6AC6A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"/>
          <a:stretch>
            <a:fillRect/>
          </a:stretch>
        </p:blipFill>
        <p:spPr>
          <a:xfrm>
            <a:off x="0" y="0"/>
            <a:ext cx="6360160" cy="636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E884A-C77B-AF5E-361F-20313C87C1AE}"/>
              </a:ext>
            </a:extLst>
          </p:cNvPr>
          <p:cNvSpPr txBox="1"/>
          <p:nvPr/>
        </p:nvSpPr>
        <p:spPr>
          <a:xfrm>
            <a:off x="7061200" y="1402080"/>
            <a:ext cx="48056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Hi there! My name’s Fiona the Fiery Flare, and I live on the Sun .Every day, the Sun shines bright and warms all the planets. But sometimes, the Sun gets super active — that’s when space weather begins!</a:t>
            </a: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94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3657B-0334-7AE2-711E-C580E4B7B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5"/>
          <a:stretch>
            <a:fillRect/>
          </a:stretch>
        </p:blipFill>
        <p:spPr>
          <a:xfrm>
            <a:off x="73660" y="629920"/>
            <a:ext cx="5724525" cy="52554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4925" cap="sq">
            <a:solidFill>
              <a:srgbClr val="FFFFFF"/>
            </a:solidFill>
            <a:miter lim="800000"/>
          </a:ln>
          <a:effectLst>
            <a:outerShdw blurRad="317500" dir="2700000" algn="ctr">
              <a:srgbClr val="000000">
                <a:alpha val="43000"/>
              </a:srgbClr>
            </a:outerShdw>
            <a:reflection blurRad="12700" stA="2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6188A-9715-B8D4-03D6-B2D0D26318FB}"/>
              </a:ext>
            </a:extLst>
          </p:cNvPr>
          <p:cNvSpPr txBox="1"/>
          <p:nvPr/>
        </p:nvSpPr>
        <p:spPr>
          <a:xfrm>
            <a:off x="6197600" y="1524000"/>
            <a:ext cx="52222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I’m a Coronal Mass Ejection, but you can call me Corona for </a:t>
            </a:r>
            <a:r>
              <a:rPr lang="en-U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short.A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CME is a huge bubble of gas and magnetic energy that bursts out of the Sun’s outer layer — the corona (that’s where I got my name!.</a:t>
            </a: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8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F79550-2A6F-0A9A-0AE3-7E45D53588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6"/>
          <a:stretch>
            <a:fillRect/>
          </a:stretch>
        </p:blipFill>
        <p:spPr>
          <a:xfrm>
            <a:off x="0" y="-1460839"/>
            <a:ext cx="14010640" cy="9779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7698C-72B4-710A-0FAB-32A3D66549D6}"/>
              </a:ext>
            </a:extLst>
          </p:cNvPr>
          <p:cNvSpPr txBox="1"/>
          <p:nvPr/>
        </p:nvSpPr>
        <p:spPr>
          <a:xfrm>
            <a:off x="1016000" y="863600"/>
            <a:ext cx="4297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Down below, Earth spins happily with its blue oceans and white </a:t>
            </a:r>
            <a:r>
              <a:rPr lang="en-U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clouds.But</a:t>
            </a:r>
            <a:r>
              <a:rPr lang="en-U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I’m not just coming for a visit — I bring space weather .That means solar flares, solar wind, and sometimes, huge coronal mass ejections (CMEs) — like me!</a:t>
            </a:r>
            <a:endParaRPr lang="en-IN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84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09893-6480-EAF7-FE7C-C14366EC2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0"/>
          <a:stretch>
            <a:fillRect/>
          </a:stretch>
        </p:blipFill>
        <p:spPr>
          <a:xfrm>
            <a:off x="0" y="-232230"/>
            <a:ext cx="12395200" cy="7090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384391-40F7-5B34-BB60-C4E85F5A3386}"/>
              </a:ext>
            </a:extLst>
          </p:cNvPr>
          <p:cNvSpPr txBox="1"/>
          <p:nvPr/>
        </p:nvSpPr>
        <p:spPr>
          <a:xfrm>
            <a:off x="5151120" y="1645920"/>
            <a:ext cx="52222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Even farmers feel my power! When space weather messes with GPS, their tractor maps can get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confused.But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I also make beautiful auroras that dance in the night sky!</a:t>
            </a:r>
            <a:endParaRPr lang="en-IN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2767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7E7D80-9B79-3927-0B0D-220CDC545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27ED4-488F-E6D3-7DD3-297045FC6E26}"/>
              </a:ext>
            </a:extLst>
          </p:cNvPr>
          <p:cNvSpPr txBox="1"/>
          <p:nvPr/>
        </p:nvSpPr>
        <p:spPr>
          <a:xfrm>
            <a:off x="670560" y="1635760"/>
            <a:ext cx="4084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Down on Earth, pilots flying near the North Pole get a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message:“Warning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! Solar storm ahead — GPS signals may go </a:t>
            </a:r>
            <a:r>
              <a:rPr lang="en-US" sz="2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fuzzy!”My</a:t>
            </a:r>
            <a:r>
              <a:rPr lang="en-US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charged particles can make radio and GPS stop working for a bit.</a:t>
            </a:r>
            <a:endParaRPr lang="en-IN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7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9622C-B18B-070F-B65B-CD3C78B9D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0"/>
            <a:ext cx="12293600" cy="63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{60EB9DB7-5076-495B-BD72-7B686BADEF97}tf56160789_win32</Template>
  <TotalTime>117</TotalTime>
  <Words>218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Bahnschrift SemiBold</vt:lpstr>
      <vt:lpstr>Bahnschrift SemiBold Condensed</vt:lpstr>
      <vt:lpstr>Bookman Old Style</vt:lpstr>
      <vt:lpstr>Calibri</vt:lpstr>
      <vt:lpstr>Franklin Gothic Book</vt:lpstr>
      <vt:lpstr>Custom</vt:lpstr>
      <vt:lpstr>SPARKY AND SOLAR-CORA’S EXCELLENT ADVENTURE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AKHIL JAMES</dc:creator>
  <cp:lastModifiedBy>JERIN JOJI</cp:lastModifiedBy>
  <cp:revision>2</cp:revision>
  <dcterms:created xsi:type="dcterms:W3CDTF">2025-10-04T15:46:40Z</dcterms:created>
  <dcterms:modified xsi:type="dcterms:W3CDTF">2025-10-05T06:57:14Z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